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4" r:id="rId3"/>
    <p:sldId id="315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58" r:id="rId12"/>
    <p:sldId id="275" r:id="rId13"/>
    <p:sldId id="278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29" r:id="rId25"/>
    <p:sldId id="305" r:id="rId26"/>
    <p:sldId id="259" r:id="rId27"/>
    <p:sldId id="276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279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31" r:id="rId51"/>
    <p:sldId id="260" r:id="rId52"/>
    <p:sldId id="277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332" r:id="rId68"/>
    <p:sldId id="294" r:id="rId69"/>
    <p:sldId id="33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40" d="100"/>
          <a:sy n="40" d="100"/>
        </p:scale>
        <p:origin x="5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5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6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41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9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6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0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4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A536-E724-4BB7-8C63-0D6E4A15B05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7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2024-06-19_S06-S07-S08-S09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Sxx_Icell_t1800_Cxxxx_J01</a:t>
            </a:r>
          </a:p>
          <a:p>
            <a:r>
              <a:rPr lang="en-US" dirty="0" err="1"/>
              <a:t>Gottfrid</a:t>
            </a:r>
            <a:r>
              <a:rPr lang="en-US" dirty="0"/>
              <a:t> Olsson</a:t>
            </a:r>
          </a:p>
        </p:txBody>
      </p:sp>
    </p:spTree>
    <p:extLst>
      <p:ext uri="{BB962C8B-B14F-4D97-AF65-F5344CB8AC3E}">
        <p14:creationId xmlns:p14="http://schemas.microsoft.com/office/powerpoint/2010/main" val="404429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S06: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say if we can see C0001 from this measurement</a:t>
            </a:r>
          </a:p>
        </p:txBody>
      </p:sp>
    </p:spTree>
    <p:extLst>
      <p:ext uri="{BB962C8B-B14F-4D97-AF65-F5344CB8AC3E}">
        <p14:creationId xmlns:p14="http://schemas.microsoft.com/office/powerpoint/2010/main" val="192646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S07_Icell_t1800_C0003_J01; (3 </a:t>
            </a:r>
            <a:r>
              <a:rPr lang="en-US" dirty="0" err="1"/>
              <a:t>muAh</a:t>
            </a:r>
            <a:r>
              <a:rPr lang="en-US" dirty="0"/>
              <a:t>/cm2)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3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S07: top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62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S07; below; bubbled when zoom-in…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092642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8415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1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S07; further down; again bubbles when zoom-in…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8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S07; further down; no bubbles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006871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6992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55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S07; below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1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1" y="-544001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531" y="433279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8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S07; Li? Or </a:t>
            </a:r>
            <a:r>
              <a:rPr lang="en-US" dirty="0" err="1"/>
              <a:t>smth</a:t>
            </a:r>
            <a:r>
              <a:rPr lang="en-US" dirty="0"/>
              <a:t> else…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75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S07; another place; white=Li?, dark spots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3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581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358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9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with this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Both"/>
            </a:pPr>
            <a:r>
              <a:rPr lang="en-US" dirty="0"/>
              <a:t>Investigate what values of deposited capacity of Li can be measured in the SEM for the I-cell (for good passivation, t=1800s)</a:t>
            </a:r>
          </a:p>
          <a:p>
            <a:pPr marL="514350" indent="-514350">
              <a:buAutoNum type="alphaLcParenBoth"/>
            </a:pPr>
            <a:r>
              <a:rPr lang="en-US" dirty="0"/>
              <a:t>How even the deposition is in the I-cell</a:t>
            </a:r>
          </a:p>
          <a:p>
            <a:pPr marL="514350" indent="-514350">
              <a:buAutoNum type="alphaLcParenBoth"/>
            </a:pPr>
            <a:r>
              <a:rPr lang="en-US" dirty="0"/>
              <a:t>Test the suggested data acquisition scheme (e.g. 9 or 16 images evenly spaced in the circle of deposited Li)</a:t>
            </a:r>
          </a:p>
        </p:txBody>
      </p:sp>
    </p:spTree>
    <p:extLst>
      <p:ext uri="{BB962C8B-B14F-4D97-AF65-F5344CB8AC3E}">
        <p14:creationId xmlns:p14="http://schemas.microsoft.com/office/powerpoint/2010/main" val="223602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S07: same place as before; worms/needles?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83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948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56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462468" cy="1325563"/>
          </a:xfrm>
        </p:spPr>
        <p:txBody>
          <a:bodyPr/>
          <a:lstStyle/>
          <a:p>
            <a:r>
              <a:rPr lang="en-US" dirty="0"/>
              <a:t>S07: same place, high mag.: close by, high mag.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191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719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13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S07; further 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0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S07: another place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753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73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Li deposition at some points, even for this sample’s C0003</a:t>
            </a:r>
          </a:p>
          <a:p>
            <a:pPr lvl="1"/>
            <a:r>
              <a:rPr lang="en-US" dirty="0"/>
              <a:t>But only at certain regions, not true for the whole Li deposition area</a:t>
            </a:r>
          </a:p>
          <a:p>
            <a:r>
              <a:rPr lang="en-US" dirty="0"/>
              <a:t>However, not all Li is nice crystalline particles</a:t>
            </a:r>
          </a:p>
          <a:p>
            <a:pPr lvl="1"/>
            <a:r>
              <a:rPr lang="en-US" dirty="0"/>
              <a:t>Saw worms or needles (very small/short); as we saw in sample Y (master’s thesis)</a:t>
            </a:r>
          </a:p>
        </p:txBody>
      </p:sp>
    </p:spTree>
    <p:extLst>
      <p:ext uri="{BB962C8B-B14F-4D97-AF65-F5344CB8AC3E}">
        <p14:creationId xmlns:p14="http://schemas.microsoft.com/office/powerpoint/2010/main" val="3719611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S08_Icell_t1800_C0010_J01; (10 </a:t>
            </a:r>
            <a:r>
              <a:rPr lang="en-US" dirty="0" err="1"/>
              <a:t>muAh</a:t>
            </a:r>
            <a:r>
              <a:rPr lang="en-US" dirty="0"/>
              <a:t>/cm2)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3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S08; at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410494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6630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54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down; edge of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704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670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6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down further; 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70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134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0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I’ll try 10kV3.0nA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37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S08; same place as before; halos around Li?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84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S08; same place; small Li nuclei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2249647" cy="1325563"/>
          </a:xfrm>
        </p:spPr>
        <p:txBody>
          <a:bodyPr/>
          <a:lstStyle/>
          <a:p>
            <a:r>
              <a:rPr lang="en-US" dirty="0"/>
              <a:t>S08; further down; </a:t>
            </a:r>
            <a:r>
              <a:rPr lang="en-US" dirty="0" err="1"/>
              <a:t>inhomogenous</a:t>
            </a:r>
            <a:r>
              <a:rPr lang="en-US" dirty="0"/>
              <a:t> Li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9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87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87539" cy="1325563"/>
          </a:xfrm>
        </p:spPr>
        <p:txBody>
          <a:bodyPr/>
          <a:lstStyle/>
          <a:p>
            <a:r>
              <a:rPr lang="en-US" dirty="0"/>
              <a:t>S08; further down; </a:t>
            </a:r>
            <a:r>
              <a:rPr lang="en-US" dirty="0" err="1"/>
              <a:t>inhomogenous</a:t>
            </a:r>
            <a:r>
              <a:rPr lang="en-US" dirty="0"/>
              <a:t> Li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88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S08; slightly right of the place before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another place; </a:t>
            </a:r>
            <a:r>
              <a:rPr lang="en-US" dirty="0" err="1"/>
              <a:t>inhomogenous</a:t>
            </a:r>
            <a:r>
              <a:rPr lang="en-US" dirty="0"/>
              <a:t> Li dep.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3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S08; another place, </a:t>
            </a:r>
            <a:r>
              <a:rPr lang="en-US" dirty="0" err="1"/>
              <a:t>inhomogenous</a:t>
            </a:r>
            <a:r>
              <a:rPr lang="en-US" dirty="0"/>
              <a:t> Li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875506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1294"/>
            <a:ext cx="6096000" cy="4876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733384" y="1562894"/>
            <a:ext cx="4362616" cy="1325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39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another place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386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203961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6854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03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another place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350"/>
            <a:ext cx="6096000" cy="487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315279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6152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48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images for AI-training 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1419971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87" y="141997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6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S06_Icell_t1800_C0001_J01; (1 </a:t>
            </a:r>
            <a:r>
              <a:rPr lang="en-US" dirty="0" err="1"/>
              <a:t>muAh</a:t>
            </a:r>
            <a:r>
              <a:rPr lang="en-US" dirty="0"/>
              <a:t>/cm2)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5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S08: images for AI-training or analysis: reasonable magnification for C0010: 3k to 7k?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41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images for AI-training or analysis: reasonable magnification for C0010: 4k to 6k?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2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images for AI-training or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06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406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19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images for AI-training or analysis (several images at 6k mag.)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26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images for AI-training or analysis (several images at 6k mag.)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91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images for AI-training or analysis (several images at 6k mag.)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89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images for AI-training or analysis (several images at 5k mag.)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85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images for AI-training or analysis (several images at 5k mag.)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5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images for AI-training or analysis (several images at 5k mag.)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1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previous 5k/6k mag images taken in this region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0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S06_M1 (matrix-position 1 of 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37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learning points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Clear Li deposition with nice crystalline particles for C0010</a:t>
            </a:r>
          </a:p>
          <a:p>
            <a:r>
              <a:rPr lang="en-US" dirty="0"/>
              <a:t>However, still inhomogeneous (but significantly more even than the C-cell)</a:t>
            </a:r>
          </a:p>
          <a:p>
            <a:r>
              <a:rPr lang="en-US" dirty="0"/>
              <a:t>Li particles have white ‘halos’ around them</a:t>
            </a:r>
          </a:p>
          <a:p>
            <a:r>
              <a:rPr lang="en-US" dirty="0"/>
              <a:t>Around 5k magnification might be suitable for image analysis</a:t>
            </a:r>
          </a:p>
        </p:txBody>
      </p:sp>
    </p:spTree>
    <p:extLst>
      <p:ext uri="{BB962C8B-B14F-4D97-AF65-F5344CB8AC3E}">
        <p14:creationId xmlns:p14="http://schemas.microsoft.com/office/powerpoint/2010/main" val="2140859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S09_Icell_t1800_C0030_J01; (30 </a:t>
            </a:r>
            <a:r>
              <a:rPr lang="en-US" dirty="0" err="1"/>
              <a:t>muAh</a:t>
            </a:r>
            <a:r>
              <a:rPr lang="en-US" dirty="0"/>
              <a:t>/cm2)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S09: top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86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S09; down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6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S09; 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3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S09; down, large dark region (bad clean probably, but how?) was dark all the way 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92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S09; left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70973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31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S09; moving right; looks like some dirt/dark stuff too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40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S09; Li;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15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662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S06_ due to lack of Li, take only M1, M5, M9 (but the program crashed before taking M9)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95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S09; needle-growth, ‘large’ and small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3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73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45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S09: same place, Josef: might be salt. Right: more stuff that’s joined together!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7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S09: close by, large area of worms/small needles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07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897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19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S09; further right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8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S09;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4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5081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401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14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S09; further right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70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S09; same place, more zoom (left) and then at a later time (right)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425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160" y="1573213"/>
            <a:ext cx="6496585" cy="52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361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S09; right, bubbles when zoom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62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Deposited Li for C0030</a:t>
            </a:r>
          </a:p>
          <a:p>
            <a:pPr lvl="1"/>
            <a:r>
              <a:rPr lang="en-US" dirty="0"/>
              <a:t>Worms/needles as we saw before - but this time very much worms and only some areas of nice particles</a:t>
            </a:r>
          </a:p>
          <a:p>
            <a:r>
              <a:rPr lang="en-US" dirty="0"/>
              <a:t>Bad washing in some places</a:t>
            </a:r>
          </a:p>
        </p:txBody>
      </p:sp>
    </p:spTree>
    <p:extLst>
      <p:ext uri="{BB962C8B-B14F-4D97-AF65-F5344CB8AC3E}">
        <p14:creationId xmlns:p14="http://schemas.microsoft.com/office/powerpoint/2010/main" val="3067842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Acquisition scheme &amp; 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hard to say where the Li deposition starts and not</a:t>
            </a:r>
          </a:p>
          <a:p>
            <a:pPr lvl="1"/>
            <a:r>
              <a:rPr lang="en-US" dirty="0"/>
              <a:t>Maybe manually pick a ‘center’ point and take the matrix square pictures w.r.t that center</a:t>
            </a:r>
          </a:p>
          <a:p>
            <a:r>
              <a:rPr lang="en-US" dirty="0" err="1"/>
              <a:t>Electropolishing</a:t>
            </a:r>
            <a:r>
              <a:rPr lang="en-US" dirty="0"/>
              <a:t> seems to have made the Cu surface more smooth (almost no grinding-marks left)</a:t>
            </a:r>
          </a:p>
        </p:txBody>
      </p:sp>
    </p:spTree>
    <p:extLst>
      <p:ext uri="{BB962C8B-B14F-4D97-AF65-F5344CB8AC3E}">
        <p14:creationId xmlns:p14="http://schemas.microsoft.com/office/powerpoint/2010/main" val="52751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S06_M5; bubbles when zooming in…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49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S06 close to middle; hard to claim that there is Li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3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S06; closer to edge, maybe Li, maybe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84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853</Words>
  <Application>Microsoft Office PowerPoint</Application>
  <PresentationFormat>Widescreen</PresentationFormat>
  <Paragraphs>89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2024-06-19_S06-S07-S08-S09</vt:lpstr>
      <vt:lpstr>Goals with this session</vt:lpstr>
      <vt:lpstr>I’ll try 10kV3.0nA</vt:lpstr>
      <vt:lpstr>S06_Icell_t1800_C0001_J01; (1 muAh/cm2)</vt:lpstr>
      <vt:lpstr>S06_M1 (matrix-position 1 of 9)</vt:lpstr>
      <vt:lpstr>S06_ due to lack of Li, take only M1, M5, M9 (but the program crashed before taking M9)</vt:lpstr>
      <vt:lpstr>S06_M5; bubbles when zooming in… </vt:lpstr>
      <vt:lpstr>S06 close to middle; hard to claim that there is Li here</vt:lpstr>
      <vt:lpstr>S06; closer to edge, maybe Li, maybe not</vt:lpstr>
      <vt:lpstr>S06: learning points</vt:lpstr>
      <vt:lpstr>S07_Icell_t1800_C0003_J01; (3 muAh/cm2)</vt:lpstr>
      <vt:lpstr>S07: top edge</vt:lpstr>
      <vt:lpstr>S07; below; bubbled when zoom-in…</vt:lpstr>
      <vt:lpstr>S07; further down; again bubbles when zoom-in…</vt:lpstr>
      <vt:lpstr>S07; further down; no bubbles</vt:lpstr>
      <vt:lpstr>S07; below</vt:lpstr>
      <vt:lpstr>S07; Li? Or smth else…</vt:lpstr>
      <vt:lpstr>S07; another place; white=Li?, dark spots</vt:lpstr>
      <vt:lpstr>S07</vt:lpstr>
      <vt:lpstr>S07</vt:lpstr>
      <vt:lpstr>S07: same place as before; worms/needles?</vt:lpstr>
      <vt:lpstr>S07: same place, high mag.: close by, high mag.</vt:lpstr>
      <vt:lpstr>S07; further down</vt:lpstr>
      <vt:lpstr>S07: another place</vt:lpstr>
      <vt:lpstr>S07: learning points</vt:lpstr>
      <vt:lpstr>S08_Icell_t1800_C0010_J01; (10 muAh/cm2)</vt:lpstr>
      <vt:lpstr>S08; at edge</vt:lpstr>
      <vt:lpstr>S08: down; edge of deposition</vt:lpstr>
      <vt:lpstr>S08: down further; Li</vt:lpstr>
      <vt:lpstr>S08; same place as before; halos around Li?</vt:lpstr>
      <vt:lpstr>S08; same place; small Li nuclei</vt:lpstr>
      <vt:lpstr>S08; further down; inhomogenous Li deposition</vt:lpstr>
      <vt:lpstr>S08; further down; inhomogenous Li deposition</vt:lpstr>
      <vt:lpstr>S08; slightly right of the place before</vt:lpstr>
      <vt:lpstr>S08: another place; inhomogenous Li dep.</vt:lpstr>
      <vt:lpstr>S08; another place, inhomogenous Li</vt:lpstr>
      <vt:lpstr>S08: another place</vt:lpstr>
      <vt:lpstr>S08: another place</vt:lpstr>
      <vt:lpstr>S08: images for AI-training or analysis</vt:lpstr>
      <vt:lpstr>S08: images for AI-training or analysis: reasonable magnification for C0010: 3k to 7k?</vt:lpstr>
      <vt:lpstr>S08: images for AI-training or analysis: reasonable magnification for C0010: 4k to 6k?</vt:lpstr>
      <vt:lpstr>S08: images for AI-training or analysis</vt:lpstr>
      <vt:lpstr>S08: images for AI-training or analysis (several images at 6k mag.)</vt:lpstr>
      <vt:lpstr>S08: images for AI-training or analysis (several images at 6k mag.)</vt:lpstr>
      <vt:lpstr>S08: images for AI-training or analysis (several images at 6k mag.)</vt:lpstr>
      <vt:lpstr>S08: images for AI-training or analysis (several images at 5k mag.)</vt:lpstr>
      <vt:lpstr>S08: images for AI-training or analysis (several images at 5k mag.)</vt:lpstr>
      <vt:lpstr>S08: images for AI-training or analysis (several images at 5k mag.)</vt:lpstr>
      <vt:lpstr>S08: previous 5k/6k mag images taken in this region</vt:lpstr>
      <vt:lpstr>S08: learning points</vt:lpstr>
      <vt:lpstr>S09_Icell_t1800_C0030_J01; (30 muAh/cm2)</vt:lpstr>
      <vt:lpstr>S09: top edge</vt:lpstr>
      <vt:lpstr>S09; down</vt:lpstr>
      <vt:lpstr>S09; down</vt:lpstr>
      <vt:lpstr>S09; down, large dark region (bad clean probably, but how?) was dark all the way down</vt:lpstr>
      <vt:lpstr>S09; left edge</vt:lpstr>
      <vt:lpstr>S09; moving right; looks like some dirt/dark stuff too</vt:lpstr>
      <vt:lpstr>S09; Li;  </vt:lpstr>
      <vt:lpstr>S09</vt:lpstr>
      <vt:lpstr>S09; needle-growth, ‘large’ and small</vt:lpstr>
      <vt:lpstr>S09: same place, Josef: might be salt. Right: more stuff that’s joined together!</vt:lpstr>
      <vt:lpstr>S09: close by, large area of worms/small needles</vt:lpstr>
      <vt:lpstr>S09; further right</vt:lpstr>
      <vt:lpstr>S09; </vt:lpstr>
      <vt:lpstr>S09; further right</vt:lpstr>
      <vt:lpstr>S09; same place, more zoom (left) and then at a later time (right)</vt:lpstr>
      <vt:lpstr>S09; right, bubbles when zoom</vt:lpstr>
      <vt:lpstr>S09</vt:lpstr>
      <vt:lpstr>Acquisition scheme &amp; 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2024-06-19_S06-S07-S08-S09</dc:title>
  <dc:creator>PHI</dc:creator>
  <cp:lastModifiedBy>Gottfrid Olsson</cp:lastModifiedBy>
  <cp:revision>25</cp:revision>
  <dcterms:created xsi:type="dcterms:W3CDTF">2024-06-19T11:21:11Z</dcterms:created>
  <dcterms:modified xsi:type="dcterms:W3CDTF">2024-06-26T08:19:43Z</dcterms:modified>
</cp:coreProperties>
</file>